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E30D0-9836-49E7-8A2D-992E44D3B815}" type="datetimeFigureOut">
              <a:rPr lang="ru-RU" smtClean="0"/>
              <a:pPr/>
              <a:t>14.11.2023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62E0-D478-4FA3-882A-6589FBCF2AE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59" y="2780928"/>
            <a:ext cx="3824463" cy="388843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79512" y="764704"/>
            <a:ext cx="8784976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5 видов игр от 1 </a:t>
            </a:r>
            <a:r>
              <a:rPr lang="ru-RU" sz="4000" b="1" dirty="0" smtClean="0">
                <a:ln w="11430">
                  <a:noFill/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года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до 7лет </a:t>
            </a:r>
          </a:p>
          <a:p>
            <a:pPr algn="ctr"/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создания хорошей </a:t>
            </a:r>
          </a:p>
          <a:p>
            <a:pPr algn="ctr"/>
            <a:r>
              <a:rPr lang="ru-RU" sz="4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</a:t>
            </a:r>
            <a:r>
              <a:rPr lang="ru-RU" sz="4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нтеллектуальной базы </a:t>
            </a:r>
            <a:endParaRPr lang="ru-RU" sz="4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1520" y="116632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800000"/>
                </a:solidFill>
              </a:rPr>
              <a:t>Муниципальное  автономное  дошкольное  образовательное  учреждение</a:t>
            </a:r>
          </a:p>
          <a:p>
            <a:pPr algn="ctr"/>
            <a:r>
              <a:rPr lang="ru-RU" b="1" dirty="0" smtClean="0">
                <a:solidFill>
                  <a:srgbClr val="800000"/>
                </a:solidFill>
              </a:rPr>
              <a:t>детский сад № 15 «Сказка»  комбинированного вида </a:t>
            </a:r>
            <a:endParaRPr lang="ru-RU" b="1" dirty="0">
              <a:solidFill>
                <a:srgbClr val="8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07296" y="6021288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                                                            </a:t>
            </a:r>
            <a:r>
              <a:rPr lang="ru-RU" b="1" dirty="0" smtClean="0">
                <a:solidFill>
                  <a:srgbClr val="800000"/>
                </a:solidFill>
              </a:rPr>
              <a:t>Подготовила </a:t>
            </a:r>
            <a:endParaRPr lang="ru-RU" b="1" dirty="0" smtClean="0">
              <a:solidFill>
                <a:srgbClr val="800000"/>
              </a:solidFill>
            </a:endParaRPr>
          </a:p>
          <a:p>
            <a:pPr algn="r"/>
            <a:r>
              <a:rPr lang="ru-RU" b="1" dirty="0" smtClean="0">
                <a:solidFill>
                  <a:srgbClr val="800000"/>
                </a:solidFill>
              </a:rPr>
              <a:t>учитель-логопед  Гвоздик Е.В.</a:t>
            </a:r>
            <a:endParaRPr lang="ru-RU" b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4489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Игры на поиск одинакового</a:t>
            </a:r>
            <a:endParaRPr lang="ru-RU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Users\Пользователь\Desktop\Выступление\Screenshot_20211122-092510_Inst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86648">
            <a:off x="2806992" y="3894068"/>
            <a:ext cx="4005622" cy="2538096"/>
          </a:xfrm>
          <a:prstGeom prst="rect">
            <a:avLst/>
          </a:prstGeom>
          <a:noFill/>
        </p:spPr>
      </p:pic>
      <p:pic>
        <p:nvPicPr>
          <p:cNvPr id="2051" name="Picture 3" descr="C:\Users\Пользователь\Desktop\Выступление\1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08175">
            <a:off x="5331060" y="1117476"/>
            <a:ext cx="3172585" cy="2621789"/>
          </a:xfrm>
          <a:prstGeom prst="rect">
            <a:avLst/>
          </a:prstGeom>
          <a:noFill/>
        </p:spPr>
      </p:pic>
      <p:pic>
        <p:nvPicPr>
          <p:cNvPr id="2053" name="Picture 5" descr="C:\Users\Пользователь\Desktop\Выступление\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254270">
            <a:off x="529850" y="1083358"/>
            <a:ext cx="3622715" cy="2857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3014" y="116632"/>
            <a:ext cx="897098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Игры на вычленение признака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 descr="C:\Users\Пользователь\Desktop\Выступление\Screenshot_20211122-001253_Inst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443476">
            <a:off x="3542800" y="1459178"/>
            <a:ext cx="2090991" cy="2285113"/>
          </a:xfrm>
          <a:prstGeom prst="rect">
            <a:avLst/>
          </a:prstGeom>
          <a:noFill/>
        </p:spPr>
      </p:pic>
      <p:pic>
        <p:nvPicPr>
          <p:cNvPr id="3076" name="Picture 4" descr="C:\Users\Пользователь\Desktop\Выступление\Screenshot_20211122-092804_Instagra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40152" y="980728"/>
            <a:ext cx="3069358" cy="2596166"/>
          </a:xfrm>
          <a:prstGeom prst="rect">
            <a:avLst/>
          </a:prstGeom>
          <a:noFill/>
        </p:spPr>
      </p:pic>
      <p:pic>
        <p:nvPicPr>
          <p:cNvPr id="3077" name="Picture 5" descr="C:\Users\Пользователь\Desktop\Выступление\Screenshot_20211122-000742_Instagram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861048"/>
            <a:ext cx="2664296" cy="2683246"/>
          </a:xfrm>
          <a:prstGeom prst="rect">
            <a:avLst/>
          </a:prstGeom>
          <a:noFill/>
        </p:spPr>
      </p:pic>
      <p:pic>
        <p:nvPicPr>
          <p:cNvPr id="3078" name="Picture 6" descr="C:\Users\Пользователь\Desktop\Выступление\Screenshot_20211122-092351_Instagram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124744"/>
            <a:ext cx="2808312" cy="2501091"/>
          </a:xfrm>
          <a:prstGeom prst="rect">
            <a:avLst/>
          </a:prstGeom>
          <a:noFill/>
        </p:spPr>
      </p:pic>
      <p:pic>
        <p:nvPicPr>
          <p:cNvPr id="3079" name="Picture 7" descr="C:\Users\Пользователь\Desktop\Выступление\Screenshot_20211122-001205_Instagram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228184" y="3861048"/>
            <a:ext cx="2592288" cy="2766918"/>
          </a:xfrm>
          <a:prstGeom prst="rect">
            <a:avLst/>
          </a:prstGeom>
          <a:noFill/>
        </p:spPr>
      </p:pic>
      <p:pic>
        <p:nvPicPr>
          <p:cNvPr id="3080" name="Picture 8" descr="C:\Users\Пользователь\Desktop\Выступление\2.jpg"/>
          <p:cNvPicPr>
            <a:picLocks noChangeAspect="1" noChangeArrowheads="1"/>
          </p:cNvPicPr>
          <p:nvPr/>
        </p:nvPicPr>
        <p:blipFill>
          <a:blip r:embed="rId7" cstate="print"/>
          <a:srcRect l="10036" t="2751" r="6705"/>
          <a:stretch>
            <a:fillRect/>
          </a:stretch>
        </p:blipFill>
        <p:spPr bwMode="auto">
          <a:xfrm>
            <a:off x="3563888" y="4077072"/>
            <a:ext cx="2016224" cy="24345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3014" y="116632"/>
            <a:ext cx="8970986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Игры на построение дорожек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Пользователь\Desktop\Выступление\Screenshot_20211122-002111_Instagra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72030">
            <a:off x="912617" y="3440373"/>
            <a:ext cx="2604591" cy="2652825"/>
          </a:xfrm>
          <a:prstGeom prst="rect">
            <a:avLst/>
          </a:prstGeom>
          <a:noFill/>
        </p:spPr>
      </p:pic>
      <p:pic>
        <p:nvPicPr>
          <p:cNvPr id="4099" name="Picture 3" descr="C:\Users\Пользователь\Desktop\Выступление\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52286" y="3645024"/>
            <a:ext cx="3447996" cy="2592288"/>
          </a:xfrm>
          <a:prstGeom prst="rect">
            <a:avLst/>
          </a:prstGeom>
          <a:noFill/>
        </p:spPr>
      </p:pic>
      <p:pic>
        <p:nvPicPr>
          <p:cNvPr id="4100" name="Picture 4" descr="C:\Users\Пользователь\Desktop\Выступление\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1052736"/>
            <a:ext cx="3235538" cy="2160240"/>
          </a:xfrm>
          <a:prstGeom prst="rect">
            <a:avLst/>
          </a:prstGeom>
          <a:noFill/>
        </p:spPr>
      </p:pic>
      <p:pic>
        <p:nvPicPr>
          <p:cNvPr id="4101" name="Picture 5" descr="C:\Users\Пользователь\Desktop\Выступление\2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487" y="1052736"/>
            <a:ext cx="3319782" cy="2376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Игры на заполнение пространства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C:\Users\Пользователь\Desktop\Выступление\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149080"/>
            <a:ext cx="2520280" cy="2486324"/>
          </a:xfrm>
          <a:prstGeom prst="rect">
            <a:avLst/>
          </a:prstGeom>
          <a:noFill/>
        </p:spPr>
      </p:pic>
      <p:pic>
        <p:nvPicPr>
          <p:cNvPr id="5123" name="Picture 3" descr="C:\Users\Пользователь\Desktop\Выступление\2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484784"/>
            <a:ext cx="2448272" cy="2426494"/>
          </a:xfrm>
          <a:prstGeom prst="rect">
            <a:avLst/>
          </a:prstGeom>
          <a:noFill/>
        </p:spPr>
      </p:pic>
      <p:pic>
        <p:nvPicPr>
          <p:cNvPr id="5124" name="Picture 4" descr="C:\Users\Пользователь\Desktop\Выступление\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00192" y="1412776"/>
            <a:ext cx="2376264" cy="2445543"/>
          </a:xfrm>
          <a:prstGeom prst="rect">
            <a:avLst/>
          </a:prstGeom>
          <a:noFill/>
        </p:spPr>
      </p:pic>
      <p:pic>
        <p:nvPicPr>
          <p:cNvPr id="5125" name="Picture 5" descr="C:\Users\Пользователь\Desktop\Выступление\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412776"/>
            <a:ext cx="2592288" cy="2419713"/>
          </a:xfrm>
          <a:prstGeom prst="rect">
            <a:avLst/>
          </a:prstGeom>
          <a:noFill/>
        </p:spPr>
      </p:pic>
      <p:pic>
        <p:nvPicPr>
          <p:cNvPr id="5126" name="Picture 6" descr="C:\Users\Пользователь\Desktop\Выступление\2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4149080"/>
            <a:ext cx="2592288" cy="2370409"/>
          </a:xfrm>
          <a:prstGeom prst="rect">
            <a:avLst/>
          </a:prstGeom>
          <a:noFill/>
        </p:spPr>
      </p:pic>
      <p:pic>
        <p:nvPicPr>
          <p:cNvPr id="5127" name="Picture 7" descr="C:\Users\Пользователь\Desktop\Выступление\1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368508">
            <a:off x="5891225" y="4301458"/>
            <a:ext cx="2952328" cy="193595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5.Мозаичные и строительные игры 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147" name="Picture 3" descr="C:\Users\Пользователь\Desktop\Выступление\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3573016"/>
            <a:ext cx="2188292" cy="2979710"/>
          </a:xfrm>
          <a:prstGeom prst="rect">
            <a:avLst/>
          </a:prstGeom>
          <a:noFill/>
        </p:spPr>
      </p:pic>
      <p:pic>
        <p:nvPicPr>
          <p:cNvPr id="6148" name="Picture 4" descr="C:\Users\Пользователь\Desktop\Выступление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08720"/>
            <a:ext cx="3024336" cy="2501299"/>
          </a:xfrm>
          <a:prstGeom prst="rect">
            <a:avLst/>
          </a:prstGeom>
          <a:noFill/>
        </p:spPr>
      </p:pic>
      <p:pic>
        <p:nvPicPr>
          <p:cNvPr id="6149" name="Picture 5" descr="C:\Users\Пользователь\Desktop\hello_html_m3e56e10f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764704"/>
            <a:ext cx="3547090" cy="2507904"/>
          </a:xfrm>
          <a:prstGeom prst="rect">
            <a:avLst/>
          </a:prstGeom>
          <a:noFill/>
        </p:spPr>
      </p:pic>
      <p:pic>
        <p:nvPicPr>
          <p:cNvPr id="6150" name="Picture 6" descr="C:\Users\Пользователь\Desktop\konstruktor_cvetnoj_26_detalej_492_2.jpg"/>
          <p:cNvPicPr>
            <a:picLocks noChangeAspect="1" noChangeArrowheads="1"/>
          </p:cNvPicPr>
          <p:nvPr/>
        </p:nvPicPr>
        <p:blipFill>
          <a:blip r:embed="rId5" cstate="print"/>
          <a:srcRect l="10286" r="5714"/>
          <a:stretch>
            <a:fillRect/>
          </a:stretch>
        </p:blipFill>
        <p:spPr bwMode="auto">
          <a:xfrm>
            <a:off x="0" y="4149080"/>
            <a:ext cx="3312368" cy="2365977"/>
          </a:xfrm>
          <a:prstGeom prst="rect">
            <a:avLst/>
          </a:prstGeom>
          <a:noFill/>
        </p:spPr>
      </p:pic>
      <p:pic>
        <p:nvPicPr>
          <p:cNvPr id="6151" name="Picture 7" descr="C:\Users\Пользователь\Desktop\d2574a50fd8e5e23fd5162eae27e3e09.jpe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112" y="3933056"/>
            <a:ext cx="3389960" cy="2664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276872"/>
            <a:ext cx="8784976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 ЗА ВНИМАНИЕ!</a:t>
            </a:r>
            <a:endParaRPr lang="ru-RU" sz="60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65</Words>
  <Application>Microsoft Office PowerPoint</Application>
  <PresentationFormat>Экран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10</cp:revision>
  <dcterms:created xsi:type="dcterms:W3CDTF">2021-11-22T05:57:57Z</dcterms:created>
  <dcterms:modified xsi:type="dcterms:W3CDTF">2023-11-14T00:50:18Z</dcterms:modified>
</cp:coreProperties>
</file>